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6" r:id="rId5"/>
    <p:sldId id="265" r:id="rId6"/>
    <p:sldId id="267" r:id="rId7"/>
    <p:sldId id="263" r:id="rId8"/>
    <p:sldId id="261" r:id="rId9"/>
    <p:sldId id="262" r:id="rId10"/>
    <p:sldId id="260" r:id="rId11"/>
    <p:sldId id="293" r:id="rId12"/>
    <p:sldId id="279" r:id="rId13"/>
    <p:sldId id="280" r:id="rId14"/>
    <p:sldId id="258" r:id="rId15"/>
    <p:sldId id="259" r:id="rId16"/>
    <p:sldId id="268" r:id="rId17"/>
    <p:sldId id="291" r:id="rId18"/>
    <p:sldId id="292" r:id="rId19"/>
    <p:sldId id="287" r:id="rId20"/>
    <p:sldId id="288" r:id="rId21"/>
    <p:sldId id="285" r:id="rId22"/>
    <p:sldId id="286" r:id="rId23"/>
    <p:sldId id="283" r:id="rId24"/>
    <p:sldId id="284" r:id="rId25"/>
    <p:sldId id="281" r:id="rId26"/>
    <p:sldId id="282" r:id="rId27"/>
    <p:sldId id="294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3F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14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78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756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598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35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08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02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298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6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74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BD617-23AE-452F-A816-D85C570CB30C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96703-DA13-48C6-8291-6650A4279D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84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028616"/>
            <a:ext cx="12192000" cy="2585323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Церемония награждения </a:t>
            </a:r>
          </a:p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</a:t>
            </a:r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этапа конкурса чтецов </a:t>
            </a:r>
          </a:p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«Навеки в память ваш подвиг»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49418" y="5934670"/>
            <a:ext cx="3342582" cy="923330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17.02.2021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934670"/>
            <a:ext cx="5502147" cy="923330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Платформа </a:t>
            </a:r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ZOOM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707886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ГБУ ДО «Молодёжный творческий Форум Китеж плюс»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33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7886" t="8126" r="37819" b="16517"/>
          <a:stretch/>
        </p:blipFill>
        <p:spPr>
          <a:xfrm>
            <a:off x="112082" y="337163"/>
            <a:ext cx="3592286" cy="61836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44333" t="7411" r="30776" b="16340"/>
          <a:stretch/>
        </p:blipFill>
        <p:spPr>
          <a:xfrm>
            <a:off x="8457431" y="337164"/>
            <a:ext cx="3590365" cy="61836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8086" t="6875" r="39881" b="16518"/>
          <a:stretch/>
        </p:blipFill>
        <p:spPr>
          <a:xfrm>
            <a:off x="5344103" y="337163"/>
            <a:ext cx="3163339" cy="6183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42924" t="11198" r="42228" b="17411"/>
          <a:stretch/>
        </p:blipFill>
        <p:spPr>
          <a:xfrm>
            <a:off x="3324427" y="337163"/>
            <a:ext cx="2287536" cy="61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90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1336" t="9197" r="28254" b="16875"/>
          <a:stretch/>
        </p:blipFill>
        <p:spPr>
          <a:xfrm>
            <a:off x="7325813" y="561410"/>
            <a:ext cx="4673783" cy="48072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27645" t="20787" r="23863" b="16340"/>
          <a:stretch/>
        </p:blipFill>
        <p:spPr>
          <a:xfrm>
            <a:off x="2147752" y="2443815"/>
            <a:ext cx="5755276" cy="41954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617" t="8482" r="22458" b="17410"/>
          <a:stretch/>
        </p:blipFill>
        <p:spPr>
          <a:xfrm>
            <a:off x="130629" y="248196"/>
            <a:ext cx="5303520" cy="388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18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место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44800" y="3160823"/>
            <a:ext cx="9702400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Ремезова</a:t>
            </a: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Юлиана (ГБОУ СОШ 48)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Галеева</a:t>
            </a: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Вероника (ГБОУ СОШ 109)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Агафошина</a:t>
            </a: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Анастасия (ГБОУ СОШ 253)</a:t>
            </a:r>
            <a:endParaRPr lang="ru-RU" sz="4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473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8911" t="15446" r="18642" b="23125"/>
          <a:stretch/>
        </p:blipFill>
        <p:spPr>
          <a:xfrm>
            <a:off x="1693817" y="994352"/>
            <a:ext cx="8804365" cy="4869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7584" t="10445" r="37718" b="19911"/>
          <a:stretch/>
        </p:blipFill>
        <p:spPr>
          <a:xfrm>
            <a:off x="7861532" y="143692"/>
            <a:ext cx="4090983" cy="6485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7684" t="6518" r="37919" b="16123"/>
          <a:stretch/>
        </p:blipFill>
        <p:spPr>
          <a:xfrm>
            <a:off x="239484" y="143692"/>
            <a:ext cx="3651068" cy="650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5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Гран-при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67911" y="3160823"/>
            <a:ext cx="9456178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Носирова</a:t>
            </a: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Манижа</a:t>
            </a: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(ГБОУ СОШ 109)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Смирнов Константин (ГБОУ СОШ 113)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Комарова Алина (ГБОУ СОШ 573)</a:t>
            </a:r>
            <a:endParaRPr lang="ru-RU" sz="4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076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1681" t="7053" r="12518" b="17232"/>
          <a:stretch/>
        </p:blipFill>
        <p:spPr>
          <a:xfrm>
            <a:off x="2758440" y="1667718"/>
            <a:ext cx="6777446" cy="38061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7886" t="5982" r="37819" b="16340"/>
          <a:stretch/>
        </p:blipFill>
        <p:spPr>
          <a:xfrm>
            <a:off x="431075" y="587828"/>
            <a:ext cx="3161211" cy="56823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7785" t="6339" r="37718" b="16161"/>
          <a:stretch/>
        </p:blipFill>
        <p:spPr>
          <a:xfrm>
            <a:off x="8569233" y="600890"/>
            <a:ext cx="3187337" cy="566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1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2459504"/>
            <a:ext cx="12192000" cy="1938992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Победители и призёры </a:t>
            </a:r>
          </a:p>
          <a:p>
            <a:pPr algn="ctr"/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возрастной группы (9-11 классы)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296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365761"/>
            <a:ext cx="9840686" cy="1123406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Номинация </a:t>
            </a:r>
          </a:p>
          <a:p>
            <a:pPr algn="ctr"/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«За эмоциональность и выразительность»</a:t>
            </a:r>
            <a:endParaRPr lang="ru-RU" sz="40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248987" y="3206990"/>
            <a:ext cx="769402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Шершнева Зоя (ГБОУ СОШ 253)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Трошина Яна (ГБОУ СОШ 578)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Кудров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Глеб (ГБОУ СОШ 582)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272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7785" t="6517" r="37919" b="16340"/>
          <a:stretch/>
        </p:blipFill>
        <p:spPr>
          <a:xfrm>
            <a:off x="195943" y="303468"/>
            <a:ext cx="3540034" cy="63194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28749" t="6875" r="30992" b="16340"/>
          <a:stretch/>
        </p:blipFill>
        <p:spPr>
          <a:xfrm>
            <a:off x="3102427" y="654653"/>
            <a:ext cx="5238205" cy="5617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151" t="10803" r="43186" b="16517"/>
          <a:stretch/>
        </p:blipFill>
        <p:spPr>
          <a:xfrm>
            <a:off x="7930244" y="425380"/>
            <a:ext cx="4066903" cy="600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9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место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11009" y="3160823"/>
            <a:ext cx="9769982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Владимирова Марина (ГБОУ СОШ 438)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Лубинец</a:t>
            </a: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Дарья (ГБОУ СОШ 578)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Голубенко Софья (ГБОУ СОШ 582)</a:t>
            </a:r>
            <a:endParaRPr lang="ru-RU" sz="4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9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" y="2459504"/>
            <a:ext cx="12192000" cy="1938992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Победители и призёры </a:t>
            </a:r>
          </a:p>
          <a:p>
            <a:pPr algn="ctr"/>
            <a:r>
              <a:rPr lang="ru-RU" sz="6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возрастной группы (5-8 классы)</a:t>
            </a:r>
            <a:endParaRPr lang="ru-RU" sz="6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511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6453" t="9197" r="28719" b="17054"/>
          <a:stretch/>
        </p:blipFill>
        <p:spPr>
          <a:xfrm>
            <a:off x="7446724" y="920931"/>
            <a:ext cx="4531660" cy="53949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33336" t="11160" r="34212" b="16518"/>
          <a:stretch/>
        </p:blipFill>
        <p:spPr>
          <a:xfrm>
            <a:off x="161364" y="453055"/>
            <a:ext cx="4750270" cy="5951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37986" t="6697" r="37919" b="16875"/>
          <a:stretch/>
        </p:blipFill>
        <p:spPr>
          <a:xfrm>
            <a:off x="4333987" y="453055"/>
            <a:ext cx="3337506" cy="595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12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место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29823" y="2831219"/>
            <a:ext cx="9532353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Пятакова Надежда (ГБОУ СОШ 113)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Абиева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Фидан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Колобаева Александра, </a:t>
            </a:r>
          </a:p>
          <a:p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Трошина Яна (ГБОУ СОШ 578)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Пазухина</a:t>
            </a: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Елизавета (ГБОУ СОШ 578)</a:t>
            </a:r>
            <a:endParaRPr lang="ru-RU" sz="40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781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9955" t="6517" r="19846" b="16518"/>
          <a:stretch/>
        </p:blipFill>
        <p:spPr>
          <a:xfrm>
            <a:off x="3043646" y="966650"/>
            <a:ext cx="6531428" cy="563009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7986" t="10090" r="38120" b="16339"/>
          <a:stretch/>
        </p:blipFill>
        <p:spPr>
          <a:xfrm>
            <a:off x="156754" y="143691"/>
            <a:ext cx="3644726" cy="6309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8186" t="7946" r="37618" b="16161"/>
          <a:stretch/>
        </p:blipFill>
        <p:spPr>
          <a:xfrm>
            <a:off x="8608424" y="143691"/>
            <a:ext cx="3357153" cy="5920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64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 место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949127" y="3483988"/>
            <a:ext cx="829374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Маканин Кирилл (ГБОУ СОШ 48)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Валиева Диана (ГБОУ СОШ 48)</a:t>
            </a:r>
            <a:endParaRPr lang="ru-RU" sz="4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39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8749" t="22233" r="32698" b="32053"/>
          <a:stretch/>
        </p:blipFill>
        <p:spPr>
          <a:xfrm>
            <a:off x="703218" y="1347652"/>
            <a:ext cx="6244045" cy="41626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7684" t="8661" r="37919" b="16518"/>
          <a:stretch/>
        </p:blipFill>
        <p:spPr>
          <a:xfrm>
            <a:off x="7650480" y="264375"/>
            <a:ext cx="3670662" cy="63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7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Гран-при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32489" y="3514766"/>
            <a:ext cx="972702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Федорченко Маргарита (ГБОУ Лицей 40)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Голубева Анфиса (ГБОУ СОШ 582)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6238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6299" t="9018" r="12218" b="17589"/>
          <a:stretch/>
        </p:blipFill>
        <p:spPr>
          <a:xfrm>
            <a:off x="4856472" y="2495006"/>
            <a:ext cx="7150945" cy="41278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12685" t="8304" r="12618" b="16339"/>
          <a:stretch/>
        </p:blipFill>
        <p:spPr>
          <a:xfrm>
            <a:off x="365759" y="182880"/>
            <a:ext cx="7116348" cy="403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10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2551837"/>
            <a:ext cx="12192000" cy="1754326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Поздравляем призёров и победителей!</a:t>
            </a:r>
          </a:p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До новых встреч!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220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352697"/>
            <a:ext cx="9840686" cy="1142275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Номинация </a:t>
            </a:r>
          </a:p>
          <a:p>
            <a:pPr algn="ctr"/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«За оригинальность прочтения»</a:t>
            </a:r>
            <a:endParaRPr lang="ru-RU" sz="40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88887" y="3807154"/>
            <a:ext cx="8414226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Филатова Диана (ГБОУ СОШ 438)</a:t>
            </a:r>
            <a:endParaRPr lang="ru-RU" sz="4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573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9312" t="14911" r="19546" b="24375"/>
          <a:stretch/>
        </p:blipFill>
        <p:spPr>
          <a:xfrm>
            <a:off x="1223554" y="708751"/>
            <a:ext cx="9744891" cy="544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28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365761"/>
            <a:ext cx="9840686" cy="1123406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Номинация </a:t>
            </a:r>
          </a:p>
          <a:p>
            <a:pPr algn="ctr"/>
            <a:r>
              <a:rPr lang="ru-RU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«За эмоциональность и выразительность»</a:t>
            </a:r>
            <a:endParaRPr lang="ru-RU" sz="40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75657" y="3514766"/>
            <a:ext cx="9871691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Макаренко София (ГБОУ Гимназия 631)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0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Бородушкина</a:t>
            </a:r>
            <a:r>
              <a:rPr lang="ru-RU" sz="4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Алина (ГБОУ Гимназия 631)</a:t>
            </a:r>
            <a:endParaRPr lang="ru-RU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893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27243" t="7946" r="26372" b="16697"/>
          <a:stretch/>
        </p:blipFill>
        <p:spPr>
          <a:xfrm>
            <a:off x="313509" y="672736"/>
            <a:ext cx="6035040" cy="551252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32665" t="7053" r="24264" b="16339"/>
          <a:stretch/>
        </p:blipFill>
        <p:spPr>
          <a:xfrm>
            <a:off x="6230984" y="672735"/>
            <a:ext cx="5603966" cy="551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02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 место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429947" y="2514492"/>
            <a:ext cx="9332106" cy="33239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Закордонская</a:t>
            </a: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Алена (ГБОУ СОШ 438)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Абаляева</a:t>
            </a: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Алиса (ГБОУ СОШ 573)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Гегуева</a:t>
            </a: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София (ГБОУ СОШ 578)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Василенко Мария (ГБОУ СОШ 578)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2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Васильев Арсений (ГБОУ СОШ 601)</a:t>
            </a:r>
            <a:endParaRPr lang="ru-RU" sz="4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701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8036" t="7052" r="38302" b="16697"/>
          <a:stretch/>
        </p:blipFill>
        <p:spPr>
          <a:xfrm>
            <a:off x="235131" y="267569"/>
            <a:ext cx="3526972" cy="63814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l="42679" t="8661" r="43937" b="17768"/>
          <a:stretch/>
        </p:blipFill>
        <p:spPr>
          <a:xfrm>
            <a:off x="5310115" y="284826"/>
            <a:ext cx="2070847" cy="63994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39224" t="7411" r="46580" b="19196"/>
          <a:stretch/>
        </p:blipFill>
        <p:spPr>
          <a:xfrm>
            <a:off x="3104798" y="259340"/>
            <a:ext cx="2205317" cy="6397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l="41179" t="11518" r="44761" b="18125"/>
          <a:stretch/>
        </p:blipFill>
        <p:spPr>
          <a:xfrm>
            <a:off x="7313726" y="284826"/>
            <a:ext cx="2272553" cy="63937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/>
          <a:srcRect l="44872" t="22590" r="44730" b="31696"/>
          <a:stretch/>
        </p:blipFill>
        <p:spPr>
          <a:xfrm>
            <a:off x="9394626" y="279092"/>
            <a:ext cx="2581835" cy="640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9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75657" y="435429"/>
            <a:ext cx="9840686" cy="1059543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место</a:t>
            </a:r>
            <a:endParaRPr lang="ru-RU" sz="5400" dirty="0">
              <a:solidFill>
                <a:sysClr val="windowText" lastClr="000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5657" y="2086429"/>
            <a:ext cx="9840686" cy="4180114"/>
          </a:xfrm>
          <a:prstGeom prst="roundRect">
            <a:avLst/>
          </a:prstGeom>
          <a:solidFill>
            <a:schemeClr val="bg1"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66403" y="2191327"/>
            <a:ext cx="8059194" cy="39703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Рахмонов </a:t>
            </a:r>
            <a:r>
              <a:rPr lang="ru-RU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Азизжон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(ГБОУ СОШ 109)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Якушева Милана (ГБОУ СОШ 113)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Сослюк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Алиса (ГБОУ СОШ 573)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Морозова Кристина (ГБОУ СОШ 573)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Кузьминых Анна (ГБОУ СОШ 578)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Аракчеев Артем (ГБОУ СОШ 578)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36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Париш</a:t>
            </a:r>
            <a:r>
              <a:rPr lang="ru-RU" sz="36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Федор (ГБОУ Гимназия 631)</a:t>
            </a:r>
            <a:endParaRPr lang="ru-RU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0457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334</Words>
  <Application>Microsoft Office PowerPoint</Application>
  <PresentationFormat>Широкоэкранный</PresentationFormat>
  <Paragraphs>61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2021-02-16T14:23:05Z</dcterms:created>
  <dcterms:modified xsi:type="dcterms:W3CDTF">2021-02-17T09:06:05Z</dcterms:modified>
</cp:coreProperties>
</file>